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B6C42-4306-0941-AE67-3A09C6AA2E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           W  B  Yeats </a:t>
            </a:r>
            <a:br>
              <a:rPr lang="en-GB"/>
            </a:br>
            <a:r>
              <a:rPr lang="en-GB"/>
              <a:t>Sailing to Byzantium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04ADAE-8740-314C-8ACA-21EA3677F6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English III SEM PAPER X</a:t>
            </a:r>
          </a:p>
          <a:p>
            <a:r>
              <a:rPr lang="en-GB"/>
              <a:t>GOVERNMENT DEGREE COLL PAONTA SAHIB, HP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958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8AEB-E97B-BD48-964E-29270DAAF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D7687-75FF-094F-B0B9-75C23F5CF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Summary of Key Points in YeatsRomanticism A major characteristic of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Modern period (see next slide)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18th century and Victorian Reason gt imagination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Romanticism and Modernism Imagination gt reason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Irish nationalismCeltic revival, esp. in theater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(somewhat like the emphasis on the primitive)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Used a variety of myths Christian, classical,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own like Blake, private myth-making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Maud Gonnethe woman who got away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Terms antinomies, gyres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Important themes art, aging, sexuality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09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61541-6D00-4A41-90E8-A2E6FE16F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F3370-7D81-CC47-B213-ECA9D1C6A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Sailing to ByzantiumBegins with a lament about youths disregard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old people Monuments of unageing intellect.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Youthbodyold agemind. Antinomies.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birds in the trees are real birds, unlike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metal ones see in Byzantium.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speaker is still alive he has sailed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Byzantium (present-day Istanbul), the holy city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art, on the wings of the imagination. See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 22 a dying animal Ys condition. 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merely IMAGINES leaving nature at death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entering the artifice of eternity (line 24).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final stanza is about the same association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art that we have in Among School Children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Yeats imagines the afterlife as an eternity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 or artifice.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20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2C76C-2CAA-5E48-A236-CAF9CDE5C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BF74C-104B-5E42-9DD3-889F07B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ByzantiumNow the speaker is one of the initiated, watching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souls arrive therefore, this poem is about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speaker in the afterlife.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Stanzas 1 and 2 the physical world is being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left behind 1 sets the scene 2 introduces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spirit in Byzantium.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Stanza 3 the golden bird represents a poem (it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sings, as do Ys poems) eternal reality that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transcends cycles of reincarnation.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1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F585B-87D7-094E-98CC-17B114816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9B355-9803-4248-9CFB-770352459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25191"/>
            <a:ext cx="9603275" cy="3450613"/>
          </a:xfrm>
        </p:spPr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Stanzas 3 4 give details of the dancing place.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Stanza 4 gives purgatorial flames.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Stanza 5 spirits begin a dance, and dancing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signals Unity of Being (of body and soul). All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thought becomes an image, and the soul / Becomes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body (15th phase of the moon).</a:t>
            </a:r>
          </a:p>
        </p:txBody>
      </p:sp>
    </p:spTree>
    <p:extLst>
      <p:ext uri="{BB962C8B-B14F-4D97-AF65-F5344CB8AC3E}">
        <p14:creationId xmlns:p14="http://schemas.microsoft.com/office/powerpoint/2010/main" val="572469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658B0-3926-CD4D-8C5A-09689FB28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8C819-2B86-3C44-9A0B-F6C5BC67C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5400"/>
          </a:p>
          <a:p>
            <a:pPr marL="0" indent="0">
              <a:buNone/>
            </a:pPr>
            <a:r>
              <a:rPr lang="en-GB" sz="5400"/>
              <a:t>            Thank you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44843501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Gallery</vt:lpstr>
      <vt:lpstr>           W  B  Yeats  Sailing to Byzantium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W  B  Yeats  Sailing to Byzantium </dc:title>
  <dc:creator>Unknown User</dc:creator>
  <cp:lastModifiedBy>Unknown User</cp:lastModifiedBy>
  <cp:revision>1</cp:revision>
  <dcterms:created xsi:type="dcterms:W3CDTF">2022-07-21T10:27:03Z</dcterms:created>
  <dcterms:modified xsi:type="dcterms:W3CDTF">2022-07-21T10:41:05Z</dcterms:modified>
</cp:coreProperties>
</file>